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92" autoAdjust="0"/>
    <p:restoredTop sz="94726" autoAdjust="0"/>
  </p:normalViewPr>
  <p:slideViewPr>
    <p:cSldViewPr>
      <p:cViewPr varScale="1">
        <p:scale>
          <a:sx n="74" d="100"/>
          <a:sy n="74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118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6" tIns="45713" rIns="91426" bIns="45713" anchor="t" compatLnSpc="1"/>
          <a:lstStyle>
            <a:lvl1pPr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6" tIns="45713" rIns="91426" bIns="45713" anchor="t" compatLnSpc="1"/>
          <a:lstStyle>
            <a:lvl1pPr algn="r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6" tIns="45713" rIns="91426" bIns="45713" anchor="b" compatLnSpc="1"/>
          <a:lstStyle>
            <a:lvl1pPr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6" tIns="45713" rIns="91426" bIns="45713" anchor="b" compatLnSpc="1"/>
          <a:lstStyle>
            <a:lvl1pPr algn="r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E88E5907-CDC6-4C9F-B0D1-25F32A1823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13" tIns="46507" rIns="93013" bIns="46507" anchor="t" compatLnSpc="1"/>
          <a:lstStyle>
            <a:lvl1pPr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13" tIns="46507" rIns="93013" bIns="46507" anchor="t" compatLnSpc="1"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13" tIns="46507" rIns="93013" bIns="46507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13" tIns="46507" rIns="93013" bIns="46507" anchor="b" compatLnSpc="1"/>
          <a:lstStyle>
            <a:lvl1pPr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013" tIns="46507" rIns="93013" bIns="46507" anchor="b" compatLnSpc="1"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D726FF57-648C-4F98-BF72-ACCA321C6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326F3997-F435-40BB-9250-AEBB93DE8C4B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0AA12D8C-FD58-4B19-ACA8-B442E2DD02C1}" type="slidenum">
              <a:rPr lang="en-US"/>
              <a:pPr/>
              <a:t>10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090C0C69-1F99-48E5-9598-096CAE7F8B27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8918650E-B0DA-4CDB-A4B4-8123612D2976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1B5F2544-6083-43A0-9B12-40E9695376A6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49B4E3B8-5EEA-476F-8AFE-16CE93CCC9DF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9BC98FE3-D560-4645-B2C1-22D34C61B17E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478F7665-9B32-40C8-A09A-FB4FB95A9090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F6EBD80F-6862-4310-B8D3-B712686B2F10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30275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Verdana"/>
              </a:defRPr>
            </a:lvl1pPr>
          </a:lstStyle>
          <a:p>
            <a:fld id="{C11FF9B8-93AF-4522-8624-D0CB304AD6A4}" type="slidenum">
              <a:rPr lang="en-US"/>
              <a:pPr/>
              <a:t>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8"/>
            <a:ext cx="8229600" cy="1165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52B0A30C-C57D-4CB5-8377-4E1B1296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5C9-F951-40AD-9602-40023D1E6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FDC-3DE0-48A5-9736-A1750035F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5E06-A937-4A99-8399-F39A5D4F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A6-179D-4ACD-99A2-98EFCBF67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1B0-FF46-4AB9-ADDB-0AE136B57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A2EE-D57F-4E5B-B5EE-105A3E399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4FAD-5D48-4AE1-9590-2996960FD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FADB-C5A7-449C-BB00-B7A655236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0FB6-98ED-41C7-95B5-F15346AAB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A1435EA6-B220-4ECE-84B5-E401D9D9E9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2pPr>
      <a:lvl3pPr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3pPr>
      <a:lvl4pPr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4pPr>
      <a:lvl5pPr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5pPr>
      <a:lvl6pPr marL="457200"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6pPr>
      <a:lvl7pPr marL="914400"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7pPr>
      <a:lvl8pPr marL="1371600"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8pPr>
      <a:lvl9pPr marL="1828800" algn="l" fontAlgn="base">
        <a:spcBef>
          <a:spcPct val="0"/>
        </a:spcBef>
        <a:spcAft>
          <a:spcPct val="0"/>
        </a:spcAft>
        <a:defRPr sz="2800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fontAlgn="base">
        <a:lnSpc>
          <a:spcPts val="2600"/>
        </a:lnSpc>
        <a:spcBef>
          <a:spcPct val="0"/>
        </a:spcBef>
        <a:spcAft>
          <a:spcPts val="600"/>
        </a:spcAft>
        <a:buChar char="•"/>
        <a:defRPr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lnSpc>
          <a:spcPts val="2600"/>
        </a:lnSpc>
        <a:spcBef>
          <a:spcPct val="0"/>
        </a:spcBef>
        <a:spcAft>
          <a:spcPts val="600"/>
        </a:spcAft>
        <a:buChar char="–"/>
        <a:defRPr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•"/>
        <a:defRPr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–"/>
        <a:defRPr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Welcome!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&lt;Company Name&gt;</a:t>
            </a:r>
          </a:p>
        </p:txBody>
      </p:sp>
      <p:pic>
        <p:nvPicPr>
          <p:cNvPr id="50181" name="Picture 5" descr="Logo placehol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066800"/>
            <a:ext cx="855663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the topics covered.</a:t>
            </a:r>
          </a:p>
          <a:p>
            <a:r>
              <a:rPr lang="en-US"/>
              <a:t>Reiterate your welcome.</a:t>
            </a:r>
          </a:p>
          <a:p>
            <a:r>
              <a:rPr lang="en-US"/>
              <a:t>Remind the participants to submit paperwork.</a:t>
            </a:r>
          </a:p>
          <a:p>
            <a:r>
              <a:rPr lang="en-US"/>
              <a:t>Wrap up the orientation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Agenda/Topics To Be Covered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 of company/company vision</a:t>
            </a:r>
          </a:p>
          <a:p>
            <a:r>
              <a:rPr lang="en-US"/>
              <a:t>Who’s who</a:t>
            </a:r>
          </a:p>
          <a:p>
            <a:r>
              <a:rPr lang="en-US"/>
              <a:t>Company policies</a:t>
            </a:r>
          </a:p>
          <a:p>
            <a:r>
              <a:rPr lang="en-US"/>
              <a:t>Benefits</a:t>
            </a:r>
          </a:p>
          <a:p>
            <a:r>
              <a:rPr lang="en-US"/>
              <a:t>Performance reviews</a:t>
            </a:r>
          </a:p>
          <a:p>
            <a:r>
              <a:rPr lang="en-US"/>
              <a:t>Other resources</a:t>
            </a:r>
          </a:p>
          <a:p>
            <a:r>
              <a:rPr lang="en-US"/>
              <a:t>Required paperwork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Company/Company Vision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Year company was founded.</a:t>
            </a:r>
          </a:p>
          <a:p>
            <a:r>
              <a:rPr lang="en-US"/>
              <a:t>Company vision and mission statement.</a:t>
            </a:r>
          </a:p>
          <a:p>
            <a:r>
              <a:rPr lang="en-US"/>
              <a:t>Company products and services.</a:t>
            </a:r>
          </a:p>
          <a:p>
            <a:r>
              <a:rPr lang="en-US"/>
              <a:t>This may take more than one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Who’s Who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key company executives.</a:t>
            </a:r>
          </a:p>
          <a:p>
            <a:r>
              <a:rPr lang="en-US"/>
              <a:t>Use an organization chart if appropriate.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Company Policies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Highlight and review the most important policies.</a:t>
            </a:r>
          </a:p>
          <a:p>
            <a:r>
              <a:rPr lang="en-US"/>
              <a:t>Review company business hours.</a:t>
            </a:r>
          </a:p>
          <a:p>
            <a:r>
              <a:rPr lang="en-US"/>
              <a:t>Talk about expectations for employees.</a:t>
            </a:r>
          </a:p>
          <a:p>
            <a:r>
              <a:rPr lang="en-US"/>
              <a:t>Distribute the company handbook.</a:t>
            </a:r>
          </a:p>
          <a:p>
            <a:r>
              <a:rPr lang="en-US"/>
              <a:t>This may take more than one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Health/dental options.</a:t>
            </a:r>
          </a:p>
          <a:p>
            <a:r>
              <a:rPr lang="en-US"/>
              <a:t>Vacation/sick leave/holidays.</a:t>
            </a:r>
          </a:p>
          <a:p>
            <a:r>
              <a:rPr lang="en-US"/>
              <a:t>Disability/life insurance.</a:t>
            </a:r>
          </a:p>
          <a:p>
            <a:r>
              <a:rPr lang="en-US"/>
              <a:t>Retirement benefits.</a:t>
            </a:r>
          </a:p>
          <a:p>
            <a:r>
              <a:rPr lang="en-US"/>
              <a:t>Training/educational opportunities.</a:t>
            </a:r>
          </a:p>
          <a:p>
            <a:r>
              <a:rPr lang="en-US"/>
              <a:t>Other benefits.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Reviews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purpose of performance reviews.</a:t>
            </a:r>
          </a:p>
          <a:p>
            <a:r>
              <a:rPr lang="en-US"/>
              <a:t>Describe the frequency and timing of reviews.</a:t>
            </a:r>
          </a:p>
          <a:p>
            <a:r>
              <a:rPr lang="en-US"/>
              <a:t>Outline the review process.</a:t>
            </a:r>
          </a:p>
          <a:p>
            <a:r>
              <a:rPr lang="en-US"/>
              <a:t>Distribute review 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Resources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Company handbook.</a:t>
            </a:r>
          </a:p>
          <a:p>
            <a:r>
              <a:rPr lang="en-US"/>
              <a:t>Other policy documents.</a:t>
            </a:r>
          </a:p>
          <a:p>
            <a:r>
              <a:rPr lang="en-US"/>
              <a:t>Contact name/phone for each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Paperwork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Point out and explain any forms needing immediate action.</a:t>
            </a:r>
          </a:p>
          <a:p>
            <a:r>
              <a:rPr lang="en-US"/>
              <a:t>Give deadlines for completing new employee paperwork.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 presentation">
  <a:themeElements>
    <a:clrScheme name="Technology at Work Design Template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Technology at Work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</a:objectDefaults>
  <a:extraClrSchemeLst>
    <a:extraClrScheme>
      <a:clrScheme name="Technology at Work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at Work Design Template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at Work Design Template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at Work Design Template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Employee orientation presentation</vt:lpstr>
      <vt:lpstr>Welcome!</vt:lpstr>
      <vt:lpstr>Agenda/Topics To Be Covered</vt:lpstr>
      <vt:lpstr>History of Company/Company Vision</vt:lpstr>
      <vt:lpstr>Who’s Who</vt:lpstr>
      <vt:lpstr>Company Policies</vt:lpstr>
      <vt:lpstr>Benefits</vt:lpstr>
      <vt:lpstr>Performance Reviews</vt:lpstr>
      <vt:lpstr>Other Resources</vt:lpstr>
      <vt:lpstr>Required Paperwork</vt:lpstr>
      <vt:lpstr>Summary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subject/>
  <dc:creator/>
  <cp:keywords/>
  <dc:description/>
  <cp:lastModifiedBy>Student Name</cp:lastModifiedBy>
  <cp:revision>1</cp:revision>
  <dcterms:created xsi:type="dcterms:W3CDTF">2008-09-30T19:54:39Z</dcterms:created>
  <dcterms:modified xsi:type="dcterms:W3CDTF">2007-10-01T19:05:40Z</dcterms:modified>
  <cp:category/>
</cp:coreProperties>
</file>